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9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77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6" r:id="rId21"/>
    <p:sldId id="25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CCCC1-2474-42F9-B113-5AE90EDB77A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784B-C817-47CC-8113-46CCE90E49D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CCCC1-2474-42F9-B113-5AE90EDB77A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784B-C817-47CC-8113-46CCE90E49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CCCC1-2474-42F9-B113-5AE90EDB77A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784B-C817-47CC-8113-46CCE90E49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CCCC1-2474-42F9-B113-5AE90EDB77A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784B-C817-47CC-8113-46CCE90E49D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CCCC1-2474-42F9-B113-5AE90EDB77A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784B-C817-47CC-8113-46CCE90E49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CCCC1-2474-42F9-B113-5AE90EDB77A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784B-C817-47CC-8113-46CCE90E49D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CCCC1-2474-42F9-B113-5AE90EDB77A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784B-C817-47CC-8113-46CCE90E49D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CCCC1-2474-42F9-B113-5AE90EDB77A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784B-C817-47CC-8113-46CCE90E49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CCCC1-2474-42F9-B113-5AE90EDB77A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784B-C817-47CC-8113-46CCE90E49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CCCC1-2474-42F9-B113-5AE90EDB77A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784B-C817-47CC-8113-46CCE90E49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CCCC1-2474-42F9-B113-5AE90EDB77A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784B-C817-47CC-8113-46CCE90E49D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DCCCC1-2474-42F9-B113-5AE90EDB77A4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6D9784B-C817-47CC-8113-46CCE90E49D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555776" y="4365104"/>
            <a:ext cx="6400800" cy="1752600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У</a:t>
            </a:r>
            <a:r>
              <a:rPr lang="ru-RU" dirty="0" smtClean="0"/>
              <a:t>читель биологии и химии МБОУ </a:t>
            </a:r>
            <a:r>
              <a:rPr lang="ru-RU" dirty="0" err="1" smtClean="0"/>
              <a:t>Гашунской</a:t>
            </a:r>
            <a:r>
              <a:rPr lang="ru-RU" dirty="0" smtClean="0"/>
              <a:t> СОШ №</a:t>
            </a:r>
            <a:r>
              <a:rPr lang="ru-RU" dirty="0" smtClean="0"/>
              <a:t>4</a:t>
            </a:r>
          </a:p>
          <a:p>
            <a:r>
              <a:rPr lang="ru-RU" dirty="0" smtClean="0"/>
              <a:t>Скороходова </a:t>
            </a:r>
            <a:r>
              <a:rPr lang="ru-RU" smtClean="0"/>
              <a:t>Лена Яковлевна</a:t>
            </a:r>
            <a:endParaRPr lang="ru-RU" dirty="0" smtClean="0"/>
          </a:p>
          <a:p>
            <a:r>
              <a:rPr lang="ru-RU" dirty="0" err="1"/>
              <a:t>п</a:t>
            </a:r>
            <a:r>
              <a:rPr lang="ru-RU" dirty="0" err="1" smtClean="0"/>
              <a:t>.Байков</a:t>
            </a:r>
            <a:r>
              <a:rPr lang="ru-RU" dirty="0" smtClean="0"/>
              <a:t> </a:t>
            </a:r>
            <a:r>
              <a:rPr lang="ru-RU" dirty="0" err="1" smtClean="0"/>
              <a:t>Зимовниковский</a:t>
            </a:r>
            <a:r>
              <a:rPr lang="ru-RU" dirty="0" smtClean="0"/>
              <a:t> район Ростовская область</a:t>
            </a:r>
          </a:p>
          <a:p>
            <a:r>
              <a:rPr lang="ru-RU" dirty="0" smtClean="0"/>
              <a:t>2021г.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59632" y="1268760"/>
            <a:ext cx="7175351" cy="1793167"/>
          </a:xfrm>
        </p:spPr>
        <p:txBody>
          <a:bodyPr>
            <a:normAutofit/>
          </a:bodyPr>
          <a:lstStyle/>
          <a:p>
            <a:r>
              <a:rPr lang="ru-RU" dirty="0" smtClean="0"/>
              <a:t>Кроссворд </a:t>
            </a:r>
            <a:r>
              <a:rPr lang="ru-RU" dirty="0" smtClean="0"/>
              <a:t>«Породы собак»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3767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830989"/>
              </p:ext>
            </p:extLst>
          </p:nvPr>
        </p:nvGraphicFramePr>
        <p:xfrm>
          <a:off x="1403648" y="620688"/>
          <a:ext cx="6959670" cy="5338000"/>
        </p:xfrm>
        <a:graphic>
          <a:graphicData uri="http://schemas.openxmlformats.org/drawingml/2006/table">
            <a:tbl>
              <a:tblPr firstRow="1" firstCol="1" bandRow="1"/>
              <a:tblGrid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</a:tblGrid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э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й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852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520100"/>
              </p:ext>
            </p:extLst>
          </p:nvPr>
        </p:nvGraphicFramePr>
        <p:xfrm>
          <a:off x="1403648" y="620688"/>
          <a:ext cx="6959670" cy="5338000"/>
        </p:xfrm>
        <a:graphic>
          <a:graphicData uri="http://schemas.openxmlformats.org/drawingml/2006/table">
            <a:tbl>
              <a:tblPr firstRow="1" firstCol="1" bandRow="1"/>
              <a:tblGrid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</a:tblGrid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э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й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ш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ц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524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851887"/>
              </p:ext>
            </p:extLst>
          </p:nvPr>
        </p:nvGraphicFramePr>
        <p:xfrm>
          <a:off x="1403648" y="620688"/>
          <a:ext cx="6959670" cy="5338000"/>
        </p:xfrm>
        <a:graphic>
          <a:graphicData uri="http://schemas.openxmlformats.org/drawingml/2006/table">
            <a:tbl>
              <a:tblPr firstRow="1" firstCol="1" bandRow="1"/>
              <a:tblGrid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</a:tblGrid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э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й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ш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ц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683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516210"/>
              </p:ext>
            </p:extLst>
          </p:nvPr>
        </p:nvGraphicFramePr>
        <p:xfrm>
          <a:off x="1403648" y="620688"/>
          <a:ext cx="6959670" cy="5338000"/>
        </p:xfrm>
        <a:graphic>
          <a:graphicData uri="http://schemas.openxmlformats.org/drawingml/2006/table">
            <a:tbl>
              <a:tblPr firstRow="1" firstCol="1" bandRow="1"/>
              <a:tblGrid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</a:tblGrid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э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й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ш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ц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310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281520"/>
              </p:ext>
            </p:extLst>
          </p:nvPr>
        </p:nvGraphicFramePr>
        <p:xfrm>
          <a:off x="1403648" y="620688"/>
          <a:ext cx="6959670" cy="5338000"/>
        </p:xfrm>
        <a:graphic>
          <a:graphicData uri="http://schemas.openxmlformats.org/drawingml/2006/table">
            <a:tbl>
              <a:tblPr firstRow="1" firstCol="1" bandRow="1"/>
              <a:tblGrid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</a:tblGrid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м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э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й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ш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ц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541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547905"/>
              </p:ext>
            </p:extLst>
          </p:nvPr>
        </p:nvGraphicFramePr>
        <p:xfrm>
          <a:off x="1403648" y="620688"/>
          <a:ext cx="6959670" cy="5338000"/>
        </p:xfrm>
        <a:graphic>
          <a:graphicData uri="http://schemas.openxmlformats.org/drawingml/2006/table">
            <a:tbl>
              <a:tblPr firstRow="1" firstCol="1" bandRow="1"/>
              <a:tblGrid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</a:tblGrid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м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э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й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ш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ц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643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367284"/>
              </p:ext>
            </p:extLst>
          </p:nvPr>
        </p:nvGraphicFramePr>
        <p:xfrm>
          <a:off x="1403648" y="620688"/>
          <a:ext cx="6959670" cy="5338000"/>
        </p:xfrm>
        <a:graphic>
          <a:graphicData uri="http://schemas.openxmlformats.org/drawingml/2006/table">
            <a:tbl>
              <a:tblPr firstRow="1" firstCol="1" bandRow="1"/>
              <a:tblGrid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</a:tblGrid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м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э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й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ш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ц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6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88583"/>
              </p:ext>
            </p:extLst>
          </p:nvPr>
        </p:nvGraphicFramePr>
        <p:xfrm>
          <a:off x="1403648" y="620688"/>
          <a:ext cx="6959670" cy="5338000"/>
        </p:xfrm>
        <a:graphic>
          <a:graphicData uri="http://schemas.openxmlformats.org/drawingml/2006/table">
            <a:tbl>
              <a:tblPr firstRow="1" firstCol="1" bandRow="1"/>
              <a:tblGrid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</a:tblGrid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м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э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й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ш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ц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536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042835"/>
              </p:ext>
            </p:extLst>
          </p:nvPr>
        </p:nvGraphicFramePr>
        <p:xfrm>
          <a:off x="1403648" y="620688"/>
          <a:ext cx="6959670" cy="5338000"/>
        </p:xfrm>
        <a:graphic>
          <a:graphicData uri="http://schemas.openxmlformats.org/drawingml/2006/table">
            <a:tbl>
              <a:tblPr firstRow="1" firstCol="1" bandRow="1"/>
              <a:tblGrid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</a:tblGrid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м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э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й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ш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ц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334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253742"/>
              </p:ext>
            </p:extLst>
          </p:nvPr>
        </p:nvGraphicFramePr>
        <p:xfrm>
          <a:off x="1403648" y="620688"/>
          <a:ext cx="6959670" cy="5338000"/>
        </p:xfrm>
        <a:graphic>
          <a:graphicData uri="http://schemas.openxmlformats.org/drawingml/2006/table">
            <a:tbl>
              <a:tblPr firstRow="1" firstCol="1" bandRow="1"/>
              <a:tblGrid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</a:tblGrid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м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э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й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ш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ц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48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574793"/>
              </p:ext>
            </p:extLst>
          </p:nvPr>
        </p:nvGraphicFramePr>
        <p:xfrm>
          <a:off x="1428750" y="620681"/>
          <a:ext cx="6959670" cy="5338000"/>
        </p:xfrm>
        <a:graphic>
          <a:graphicData uri="http://schemas.openxmlformats.org/drawingml/2006/table">
            <a:tbl>
              <a:tblPr firstRow="1" firstCol="1" bandRow="1"/>
              <a:tblGrid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</a:tblGrid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э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362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891121"/>
              </p:ext>
            </p:extLst>
          </p:nvPr>
        </p:nvGraphicFramePr>
        <p:xfrm>
          <a:off x="1403648" y="620688"/>
          <a:ext cx="6959670" cy="5338000"/>
        </p:xfrm>
        <a:graphic>
          <a:graphicData uri="http://schemas.openxmlformats.org/drawingml/2006/table">
            <a:tbl>
              <a:tblPr firstRow="1" firstCol="1" bandRow="1"/>
              <a:tblGrid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</a:tblGrid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й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м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э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й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ш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ц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157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307607"/>
              </p:ext>
            </p:extLst>
          </p:nvPr>
        </p:nvGraphicFramePr>
        <p:xfrm>
          <a:off x="1115610" y="692701"/>
          <a:ext cx="6599640" cy="5265980"/>
        </p:xfrm>
        <a:graphic>
          <a:graphicData uri="http://schemas.openxmlformats.org/drawingml/2006/table">
            <a:tbl>
              <a:tblPr firstRow="1" firstCol="1" bandRow="1"/>
              <a:tblGrid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  <a:gridCol w="219988"/>
              </a:tblGrid>
              <a:tr h="263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й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м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 dirty="0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э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263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3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й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ш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ц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79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485735"/>
              </p:ext>
            </p:extLst>
          </p:nvPr>
        </p:nvGraphicFramePr>
        <p:xfrm>
          <a:off x="1403648" y="620688"/>
          <a:ext cx="6959670" cy="5338000"/>
        </p:xfrm>
        <a:graphic>
          <a:graphicData uri="http://schemas.openxmlformats.org/drawingml/2006/table">
            <a:tbl>
              <a:tblPr firstRow="1" firstCol="1" bandRow="1"/>
              <a:tblGrid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</a:tblGrid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э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857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894507"/>
              </p:ext>
            </p:extLst>
          </p:nvPr>
        </p:nvGraphicFramePr>
        <p:xfrm>
          <a:off x="1403648" y="620688"/>
          <a:ext cx="6959670" cy="5338000"/>
        </p:xfrm>
        <a:graphic>
          <a:graphicData uri="http://schemas.openxmlformats.org/drawingml/2006/table">
            <a:tbl>
              <a:tblPr firstRow="1" firstCol="1" bandRow="1"/>
              <a:tblGrid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</a:tblGrid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э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241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910434"/>
              </p:ext>
            </p:extLst>
          </p:nvPr>
        </p:nvGraphicFramePr>
        <p:xfrm>
          <a:off x="1403648" y="620688"/>
          <a:ext cx="6959670" cy="5338000"/>
        </p:xfrm>
        <a:graphic>
          <a:graphicData uri="http://schemas.openxmlformats.org/drawingml/2006/table">
            <a:tbl>
              <a:tblPr firstRow="1" firstCol="1" bandRow="1"/>
              <a:tblGrid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</a:tblGrid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э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964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381840"/>
              </p:ext>
            </p:extLst>
          </p:nvPr>
        </p:nvGraphicFramePr>
        <p:xfrm>
          <a:off x="1403648" y="620688"/>
          <a:ext cx="6959670" cy="5338000"/>
        </p:xfrm>
        <a:graphic>
          <a:graphicData uri="http://schemas.openxmlformats.org/drawingml/2006/table">
            <a:tbl>
              <a:tblPr firstRow="1" firstCol="1" bandRow="1"/>
              <a:tblGrid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</a:tblGrid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э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872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557037"/>
              </p:ext>
            </p:extLst>
          </p:nvPr>
        </p:nvGraphicFramePr>
        <p:xfrm>
          <a:off x="1403648" y="620688"/>
          <a:ext cx="6959670" cy="5338000"/>
        </p:xfrm>
        <a:graphic>
          <a:graphicData uri="http://schemas.openxmlformats.org/drawingml/2006/table">
            <a:tbl>
              <a:tblPr firstRow="1" firstCol="1" bandRow="1"/>
              <a:tblGrid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</a:tblGrid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э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534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501967"/>
              </p:ext>
            </p:extLst>
          </p:nvPr>
        </p:nvGraphicFramePr>
        <p:xfrm>
          <a:off x="1403648" y="620688"/>
          <a:ext cx="6959670" cy="5338000"/>
        </p:xfrm>
        <a:graphic>
          <a:graphicData uri="http://schemas.openxmlformats.org/drawingml/2006/table">
            <a:tbl>
              <a:tblPr firstRow="1" firstCol="1" bandRow="1"/>
              <a:tblGrid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</a:tblGrid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э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284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154382"/>
              </p:ext>
            </p:extLst>
          </p:nvPr>
        </p:nvGraphicFramePr>
        <p:xfrm>
          <a:off x="1403648" y="620688"/>
          <a:ext cx="6959670" cy="5338000"/>
        </p:xfrm>
        <a:graphic>
          <a:graphicData uri="http://schemas.openxmlformats.org/drawingml/2006/table">
            <a:tbl>
              <a:tblPr firstRow="1" firstCol="1" bandRow="1"/>
              <a:tblGrid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  <a:gridCol w="231989"/>
              </a:tblGrid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э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й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436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79</TotalTime>
  <Words>1806</Words>
  <Application>Microsoft Office PowerPoint</Application>
  <PresentationFormat>Экран (4:3)</PresentationFormat>
  <Paragraphs>11993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Воздушный поток</vt:lpstr>
      <vt:lpstr>Кроссворд «Породы собак»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2021-10-19T10:16:40Z</dcterms:created>
  <dcterms:modified xsi:type="dcterms:W3CDTF">2021-10-20T06:31:21Z</dcterms:modified>
</cp:coreProperties>
</file>