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8A8917-55E7-4E68-8204-B684B17BC8A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E3AA6E-BC3A-4249-B1F5-F7810318687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к кроссворду «Породы собак»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55776" y="4365104"/>
            <a:ext cx="6400800" cy="1752600"/>
          </a:xfrm>
        </p:spPr>
        <p:txBody>
          <a:bodyPr>
            <a:noAutofit/>
          </a:bodyPr>
          <a:lstStyle/>
          <a:p>
            <a:r>
              <a:rPr lang="ru-RU" sz="2400" dirty="0"/>
              <a:t>У</a:t>
            </a:r>
            <a:r>
              <a:rPr lang="ru-RU" sz="2400" dirty="0" smtClean="0"/>
              <a:t>читель биологии и химии МБОУ </a:t>
            </a:r>
            <a:r>
              <a:rPr lang="ru-RU" sz="2400" dirty="0" err="1" smtClean="0"/>
              <a:t>Гашунской</a:t>
            </a:r>
            <a:r>
              <a:rPr lang="ru-RU" sz="2400" dirty="0" smtClean="0"/>
              <a:t> СОШ №</a:t>
            </a:r>
            <a:r>
              <a:rPr lang="ru-RU" sz="2400" dirty="0" smtClean="0"/>
              <a:t>4</a:t>
            </a:r>
          </a:p>
          <a:p>
            <a:r>
              <a:rPr lang="ru-RU" sz="2400" dirty="0" smtClean="0"/>
              <a:t>Скороходова Лена Яковлевна</a:t>
            </a:r>
            <a:endParaRPr lang="ru-RU" sz="2400" dirty="0" smtClean="0"/>
          </a:p>
          <a:p>
            <a:r>
              <a:rPr lang="ru-RU" sz="2400" dirty="0" err="1"/>
              <a:t>п</a:t>
            </a:r>
            <a:r>
              <a:rPr lang="ru-RU" sz="2400" dirty="0" err="1" smtClean="0"/>
              <a:t>.Байков</a:t>
            </a:r>
            <a:r>
              <a:rPr lang="ru-RU" sz="2400" dirty="0" smtClean="0"/>
              <a:t> </a:t>
            </a:r>
            <a:r>
              <a:rPr lang="ru-RU" sz="2400" dirty="0" err="1" smtClean="0"/>
              <a:t>Зимовниковский</a:t>
            </a:r>
            <a:r>
              <a:rPr lang="ru-RU" sz="2400" dirty="0" smtClean="0"/>
              <a:t> район Ростовская область</a:t>
            </a:r>
          </a:p>
          <a:p>
            <a:r>
              <a:rPr lang="ru-RU" sz="2400" dirty="0" smtClean="0"/>
              <a:t>2021г.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4260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17.Одна из самых высоких собак</a:t>
            </a:r>
            <a:endParaRPr lang="ru-RU" dirty="0"/>
          </a:p>
        </p:txBody>
      </p:sp>
      <p:pic>
        <p:nvPicPr>
          <p:cNvPr id="4" name="Picture 2" descr="C:\Users\user\Desktop\ФОТО\Животные фото\getImage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5" y="1668462"/>
            <a:ext cx="28765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66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19.Отличный охранник</a:t>
            </a:r>
            <a:endParaRPr lang="ru-RU" dirty="0"/>
          </a:p>
        </p:txBody>
      </p:sp>
      <p:pic>
        <p:nvPicPr>
          <p:cNvPr id="2050" name="Picture 2" descr="C:\Users\user\Desktop\rizenschnauzer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52" y="1600200"/>
            <a:ext cx="7174895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98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20.Самая маленькая порода собак</a:t>
            </a:r>
            <a:endParaRPr lang="ru-RU" dirty="0"/>
          </a:p>
        </p:txBody>
      </p:sp>
      <p:pic>
        <p:nvPicPr>
          <p:cNvPr id="3074" name="Picture 2" descr="C:\Users\user\Desktop\Animals___Dogs_Christmas_chihuahua_085161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061" y="1600200"/>
            <a:ext cx="5617878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5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По вертикали</a:t>
            </a:r>
            <a:br>
              <a:rPr lang="ru-RU" sz="3200" dirty="0" smtClean="0"/>
            </a:br>
            <a:r>
              <a:rPr lang="ru-RU" sz="3200" dirty="0" smtClean="0"/>
              <a:t>2.Представитель семейства кошачьих с собачьими повадками</a:t>
            </a:r>
            <a:endParaRPr lang="ru-RU" sz="3200" dirty="0"/>
          </a:p>
        </p:txBody>
      </p:sp>
      <p:pic>
        <p:nvPicPr>
          <p:cNvPr id="4098" name="Picture 2" descr="C:\Users\user\Desktop\1380316134-gepardi----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" y="1600200"/>
            <a:ext cx="7533640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74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3.Армянская овчарка</a:t>
            </a:r>
            <a:endParaRPr lang="ru-RU" dirty="0"/>
          </a:p>
        </p:txBody>
      </p:sp>
      <p:pic>
        <p:nvPicPr>
          <p:cNvPr id="5122" name="Picture 2" descr="C:\Users\user\Desktop\09a8a8d73f71dcc7de2787561c7a373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71" y="1600200"/>
            <a:ext cx="5400458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35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5.Недавно выведенная бойцовая порода собак</a:t>
            </a:r>
            <a:endParaRPr lang="ru-RU" dirty="0"/>
          </a:p>
        </p:txBody>
      </p:sp>
      <p:pic>
        <p:nvPicPr>
          <p:cNvPr id="4" name="Picture 3" descr="C:\Users\user\Desktop\ubTwrbKzi-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14732" y="1600200"/>
            <a:ext cx="5914535" cy="4708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543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7.Прекрасный друг семьи </a:t>
            </a:r>
            <a:endParaRPr lang="ru-RU" dirty="0"/>
          </a:p>
        </p:txBody>
      </p:sp>
      <p:pic>
        <p:nvPicPr>
          <p:cNvPr id="4" name="Picture 2" descr="C:\Users\user\Desktop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919683" cy="482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79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9. Не собака и не волк</a:t>
            </a:r>
            <a:endParaRPr lang="ru-RU" dirty="0"/>
          </a:p>
        </p:txBody>
      </p:sp>
      <p:pic>
        <p:nvPicPr>
          <p:cNvPr id="4" name="Picture 4" descr="C:\Users\user\Desktop\собаки - копия\волкосо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6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11. В переводе «бычья собака»</a:t>
            </a:r>
            <a:endParaRPr lang="ru-RU" dirty="0"/>
          </a:p>
        </p:txBody>
      </p:sp>
      <p:pic>
        <p:nvPicPr>
          <p:cNvPr id="4" name="Picture 2" descr="C:\Users\user\Desktop\собаки - копия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113" y="1628800"/>
            <a:ext cx="3744415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9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12.Эта собака может заменить телохранителя</a:t>
            </a:r>
            <a:endParaRPr lang="ru-RU" dirty="0"/>
          </a:p>
        </p:txBody>
      </p:sp>
      <p:pic>
        <p:nvPicPr>
          <p:cNvPr id="4" name="Picture 2" descr="C:\Users\user\Desktop\ecb5ad288fe30942e8833d2f25ee6df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7706" y="1600200"/>
            <a:ext cx="3128588" cy="4708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33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горизонтали</a:t>
            </a:r>
            <a:br>
              <a:rPr lang="ru-RU" dirty="0" smtClean="0"/>
            </a:br>
            <a:r>
              <a:rPr lang="ru-RU" dirty="0" smtClean="0"/>
              <a:t>1.Что это за кудрявый питомец?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56084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24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16. Раньше была собакой фермеров Германии</a:t>
            </a:r>
            <a:endParaRPr lang="ru-RU" dirty="0"/>
          </a:p>
        </p:txBody>
      </p:sp>
      <p:pic>
        <p:nvPicPr>
          <p:cNvPr id="4" name="Picture 7" descr="0_1b13_f7b79427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68" y="1600200"/>
            <a:ext cx="6787063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02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18.Норная охотничья собака</a:t>
            </a:r>
            <a:endParaRPr lang="ru-RU" dirty="0"/>
          </a:p>
        </p:txBody>
      </p:sp>
      <p:pic>
        <p:nvPicPr>
          <p:cNvPr id="4" name="Picture 4" descr="C:\Users\user\Desktop\собаки - копия\getImage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53" y="1600200"/>
            <a:ext cx="405129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88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4.Помогает рыбакам тащить сети с рыбой, спасает утопающих</a:t>
            </a:r>
            <a:endParaRPr lang="ru-RU" dirty="0"/>
          </a:p>
        </p:txBody>
      </p:sp>
      <p:pic>
        <p:nvPicPr>
          <p:cNvPr id="4" name="Picture 3" descr="C:\Users\user\Desktop\собаки - копия\1265423668_002_-_0074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702" y="1600200"/>
            <a:ext cx="5350596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38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Спасатель в Альпах</a:t>
            </a:r>
            <a:endParaRPr lang="ru-RU" dirty="0"/>
          </a:p>
        </p:txBody>
      </p:sp>
      <p:pic>
        <p:nvPicPr>
          <p:cNvPr id="4" name="Picture 5" descr="C:\Users\user\Desktop\собаки - копия\RdUlDBsRcbax3wBFldx5Qg-artic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76813"/>
            <a:ext cx="6003976" cy="441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95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8.Собака с синим языком</a:t>
            </a:r>
            <a:endParaRPr lang="ru-RU" dirty="0"/>
          </a:p>
        </p:txBody>
      </p:sp>
      <p:pic>
        <p:nvPicPr>
          <p:cNvPr id="4" name="Picture 3" descr="C:\Users\user\Desktop\chau-chau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4292" y="2003050"/>
            <a:ext cx="4875415" cy="3902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980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10. Этой породы был легендарный Балто</a:t>
            </a:r>
            <a:endParaRPr lang="ru-RU" dirty="0"/>
          </a:p>
        </p:txBody>
      </p:sp>
      <p:pic>
        <p:nvPicPr>
          <p:cNvPr id="4" name="Picture 2" descr="C:\Users\user\Desktop\собаки - копия\собаки-хаски-личное-фото-16592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0878" y="1899140"/>
            <a:ext cx="5482244" cy="41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Gunnar_Kaasen_with_Bal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3768" y="260648"/>
            <a:ext cx="4714908" cy="6139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13.Популярная декоративная собачка</a:t>
            </a:r>
            <a:endParaRPr lang="ru-RU" dirty="0"/>
          </a:p>
        </p:txBody>
      </p:sp>
      <p:pic>
        <p:nvPicPr>
          <p:cNvPr id="4" name="Picture 3" descr="C:\Users\user\Desktop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967448"/>
            <a:ext cx="5932969" cy="419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75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14.Охотничья собака</a:t>
            </a:r>
            <a:endParaRPr lang="ru-RU" dirty="0"/>
          </a:p>
        </p:txBody>
      </p:sp>
      <p:pic>
        <p:nvPicPr>
          <p:cNvPr id="4" name="Picture 2" descr="C:\Users\user\Desktop\i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04460"/>
            <a:ext cx="6438127" cy="457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7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15.Бесхвостая порода собак</a:t>
            </a:r>
            <a:endParaRPr lang="ru-RU" dirty="0"/>
          </a:p>
        </p:txBody>
      </p:sp>
      <p:pic>
        <p:nvPicPr>
          <p:cNvPr id="4" name="Picture 2" descr="C:\Users\user\Desktop\собаки - копия\боб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137769" cy="503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1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</TotalTime>
  <Words>114</Words>
  <Application>Microsoft Office PowerPoint</Application>
  <PresentationFormat>Экран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Вопросы к кроссворду «Породы собак»</vt:lpstr>
      <vt:lpstr>По горизонтали 1.Что это за кудрявый питомец?</vt:lpstr>
      <vt:lpstr>4.Помогает рыбакам тащить сети с рыбой, спасает утопающих</vt:lpstr>
      <vt:lpstr>6. Спасатель в Альпах</vt:lpstr>
      <vt:lpstr>8.Собака с синим языком</vt:lpstr>
      <vt:lpstr>10. Этой породы был легендарный Балто</vt:lpstr>
      <vt:lpstr>13.Популярная декоративная собачка</vt:lpstr>
      <vt:lpstr>14.Охотничья собака</vt:lpstr>
      <vt:lpstr>15.Бесхвостая порода собак</vt:lpstr>
      <vt:lpstr>17.Одна из самых высоких собак</vt:lpstr>
      <vt:lpstr>19.Отличный охранник</vt:lpstr>
      <vt:lpstr>20.Самая маленькая порода собак</vt:lpstr>
      <vt:lpstr>По вертикали 2.Представитель семейства кошачьих с собачьими повадками</vt:lpstr>
      <vt:lpstr>3.Армянская овчарка</vt:lpstr>
      <vt:lpstr>5.Недавно выведенная бойцовая порода собак</vt:lpstr>
      <vt:lpstr>7.Прекрасный друг семьи </vt:lpstr>
      <vt:lpstr>9. Не собака и не волк</vt:lpstr>
      <vt:lpstr>11. В переводе «бычья собака»</vt:lpstr>
      <vt:lpstr>12.Эта собака может заменить телохранителя</vt:lpstr>
      <vt:lpstr>16. Раньше была собакой фермеров Германии</vt:lpstr>
      <vt:lpstr>18.Норная охотничья собака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1.Что это за кудрявый питомец?</dc:title>
  <dc:creator>user</dc:creator>
  <cp:lastModifiedBy>user</cp:lastModifiedBy>
  <cp:revision>9</cp:revision>
  <dcterms:created xsi:type="dcterms:W3CDTF">2021-10-19T11:36:21Z</dcterms:created>
  <dcterms:modified xsi:type="dcterms:W3CDTF">2021-10-20T06:32:02Z</dcterms:modified>
</cp:coreProperties>
</file>