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C8F4C-EEF7-4BF6-8CB1-F3CEECAA7F8B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48762-8151-4F83-A429-4074EB3699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48762-8151-4F83-A429-4074EB3699B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395FD-5E01-4EFC-BAB4-CA2326707D05}" type="datetimeFigureOut">
              <a:rPr lang="ru-RU" smtClean="0"/>
              <a:pPr/>
              <a:t>13.12.2013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9AFF0-52A3-4AED-BBB7-552DB12E7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rgbClr val="FF0000"/>
                </a:solidFill>
              </a:rPr>
              <a:t>е, </a:t>
            </a:r>
            <a:r>
              <a:rPr lang="ru-RU" b="1" i="1" dirty="0" err="1">
                <a:solidFill>
                  <a:srgbClr val="FF0000"/>
                </a:solidFill>
              </a:rPr>
              <a:t>i</a:t>
            </a:r>
            <a:r>
              <a:rPr lang="ru-RU" b="1" i="1" dirty="0">
                <a:solidFill>
                  <a:srgbClr val="FF0000"/>
                </a:solidFill>
              </a:rPr>
              <a:t>, 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Нас, малыш не забывай.</a:t>
            </a:r>
            <a:br>
              <a:rPr lang="ru-RU" dirty="0"/>
            </a:br>
            <a:r>
              <a:rPr lang="ru-RU" dirty="0"/>
              <a:t>Мы зовемся </a:t>
            </a:r>
            <a:r>
              <a:rPr lang="ru-RU" dirty="0">
                <a:solidFill>
                  <a:srgbClr val="FF0000"/>
                </a:solidFill>
              </a:rPr>
              <a:t>е, </a:t>
            </a:r>
            <a:r>
              <a:rPr lang="ru-RU" dirty="0" err="1">
                <a:solidFill>
                  <a:srgbClr val="FF0000"/>
                </a:solidFill>
              </a:rPr>
              <a:t>i</a:t>
            </a:r>
            <a:r>
              <a:rPr lang="ru-RU" dirty="0">
                <a:solidFill>
                  <a:srgbClr val="FF0000"/>
                </a:solidFill>
              </a:rPr>
              <a:t>, у.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Если слева</a:t>
            </a:r>
            <a:r>
              <a:rPr lang="ru-RU" dirty="0">
                <a:solidFill>
                  <a:srgbClr val="FF0000"/>
                </a:solidFill>
              </a:rPr>
              <a:t> с </a:t>
            </a:r>
            <a:r>
              <a:rPr lang="ru-RU" dirty="0"/>
              <a:t>стоит,</a:t>
            </a:r>
            <a:br>
              <a:rPr lang="ru-RU" dirty="0"/>
            </a:br>
            <a:r>
              <a:rPr lang="ru-RU" dirty="0"/>
              <a:t>Она весело свистит.</a:t>
            </a:r>
            <a:br>
              <a:rPr lang="ru-RU" dirty="0"/>
            </a:br>
            <a:r>
              <a:rPr lang="ru-RU" dirty="0"/>
              <a:t>(</a:t>
            </a:r>
            <a:r>
              <a:rPr lang="ru-RU" dirty="0" err="1"/>
              <a:t>ceiling</a:t>
            </a:r>
            <a:r>
              <a:rPr lang="ru-RU" dirty="0"/>
              <a:t> — потолок, </a:t>
            </a:r>
            <a:r>
              <a:rPr lang="ru-RU" dirty="0" err="1"/>
              <a:t>cinema</a:t>
            </a:r>
            <a:r>
              <a:rPr lang="ru-RU" dirty="0"/>
              <a:t> — кино,</a:t>
            </a:r>
            <a:br>
              <a:rPr lang="ru-RU" dirty="0"/>
            </a:br>
            <a:r>
              <a:rPr lang="ru-RU" dirty="0" err="1"/>
              <a:t>bicycle</a:t>
            </a:r>
            <a:r>
              <a:rPr lang="ru-RU" dirty="0"/>
              <a:t> — велосипед).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оо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Мы два маленьких мяча, </a:t>
            </a:r>
          </a:p>
          <a:p>
            <a:pPr algn="ctr">
              <a:buNone/>
            </a:pPr>
            <a:r>
              <a:rPr lang="ru-RU" dirty="0"/>
              <a:t>Катимся мы с горки </a:t>
            </a:r>
          </a:p>
          <a:p>
            <a:pPr algn="ctr">
              <a:buNone/>
            </a:pPr>
            <a:r>
              <a:rPr lang="ru-RU" dirty="0"/>
              <a:t>И в погоне сгоряча </a:t>
            </a:r>
          </a:p>
          <a:p>
            <a:pPr algn="ctr">
              <a:buNone/>
            </a:pPr>
            <a:r>
              <a:rPr lang="ru-RU" dirty="0"/>
              <a:t>Воем от восторга</a:t>
            </a:r>
          </a:p>
          <a:p>
            <a:pPr algn="ctr"/>
            <a:r>
              <a:rPr lang="ru-RU" dirty="0"/>
              <a:t> (</a:t>
            </a:r>
            <a:r>
              <a:rPr lang="ru-RU" dirty="0" err="1"/>
              <a:t>spoon</a:t>
            </a:r>
            <a:r>
              <a:rPr lang="ru-RU" dirty="0"/>
              <a:t> — ложка, </a:t>
            </a:r>
            <a:r>
              <a:rPr lang="ru-RU" dirty="0" err="1"/>
              <a:t>moon</a:t>
            </a:r>
            <a:r>
              <a:rPr lang="ru-RU" dirty="0"/>
              <a:t>— луна).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Бывают слева гласные, согласные.</a:t>
            </a:r>
          </a:p>
          <a:p>
            <a:pPr algn="ctr">
              <a:buNone/>
            </a:pPr>
            <a:r>
              <a:rPr lang="ru-RU" dirty="0" smtClean="0"/>
              <a:t>И после них читаюсь я по-разному: </a:t>
            </a:r>
          </a:p>
          <a:p>
            <a:pPr algn="ctr">
              <a:buNone/>
            </a:pPr>
            <a:r>
              <a:rPr lang="ru-RU" dirty="0" smtClean="0"/>
              <a:t>После согласных я рычу,</a:t>
            </a:r>
          </a:p>
          <a:p>
            <a:pPr algn="ctr">
              <a:buNone/>
            </a:pPr>
            <a:r>
              <a:rPr lang="ru-RU" dirty="0" smtClean="0"/>
              <a:t>В </a:t>
            </a:r>
            <a:r>
              <a:rPr lang="ru-RU" dirty="0" smtClean="0"/>
              <a:t>начале слова я рычу, </a:t>
            </a:r>
          </a:p>
          <a:p>
            <a:pPr algn="ctr">
              <a:buNone/>
            </a:pPr>
            <a:r>
              <a:rPr lang="ru-RU" dirty="0" smtClean="0"/>
              <a:t>А после гласных я мычу, </a:t>
            </a:r>
          </a:p>
          <a:p>
            <a:pPr algn="ctr"/>
            <a:r>
              <a:rPr lang="ru-RU" dirty="0" smtClean="0"/>
              <a:t>(</a:t>
            </a:r>
            <a:r>
              <a:rPr lang="ru-RU" dirty="0" err="1" smtClean="0"/>
              <a:t>bread</a:t>
            </a:r>
            <a:r>
              <a:rPr lang="ru-RU" dirty="0" smtClean="0"/>
              <a:t> — хлеб, </a:t>
            </a:r>
            <a:r>
              <a:rPr lang="ru-RU" dirty="0" err="1" smtClean="0"/>
              <a:t>red</a:t>
            </a:r>
            <a:r>
              <a:rPr lang="ru-RU" dirty="0" smtClean="0"/>
              <a:t> — красный,</a:t>
            </a:r>
          </a:p>
          <a:p>
            <a:pPr algn="ctr"/>
            <a:r>
              <a:rPr lang="ru-RU" dirty="0" err="1" smtClean="0"/>
              <a:t>bird</a:t>
            </a:r>
            <a:r>
              <a:rPr lang="ru-RU" dirty="0" smtClean="0"/>
              <a:t> — птица).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wh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Если будет справа</a:t>
            </a:r>
          </a:p>
          <a:p>
            <a:pPr algn="ctr">
              <a:buNone/>
            </a:pPr>
            <a:r>
              <a:rPr lang="ru-RU" dirty="0" smtClean="0"/>
              <a:t> Буква «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» стоять. </a:t>
            </a:r>
          </a:p>
          <a:p>
            <a:pPr algn="ctr">
              <a:buNone/>
            </a:pPr>
            <a:r>
              <a:rPr lang="ru-RU" dirty="0" smtClean="0"/>
              <a:t>Надо будет только </a:t>
            </a:r>
            <a:r>
              <a:rPr lang="ru-RU" dirty="0" err="1" smtClean="0"/>
              <a:t>h</a:t>
            </a:r>
            <a:r>
              <a:rPr lang="ru-RU" dirty="0" smtClean="0"/>
              <a:t> один читать </a:t>
            </a:r>
          </a:p>
          <a:p>
            <a:pPr algn="ctr">
              <a:buNone/>
            </a:pPr>
            <a:r>
              <a:rPr lang="ru-RU" dirty="0" smtClean="0"/>
              <a:t>(</a:t>
            </a:r>
            <a:r>
              <a:rPr lang="ru-RU" dirty="0" err="1" smtClean="0"/>
              <a:t>whose</a:t>
            </a:r>
            <a:r>
              <a:rPr lang="ru-RU" dirty="0" smtClean="0"/>
              <a:t> — чей, </a:t>
            </a:r>
            <a:r>
              <a:rPr lang="ru-RU" dirty="0" err="1" smtClean="0"/>
              <a:t>who</a:t>
            </a:r>
            <a:r>
              <a:rPr lang="ru-RU" dirty="0" smtClean="0"/>
              <a:t> — кто). </a:t>
            </a:r>
          </a:p>
          <a:p>
            <a:pPr algn="ctr">
              <a:buNone/>
            </a:pPr>
            <a:r>
              <a:rPr lang="ru-RU" dirty="0" smtClean="0"/>
              <a:t>Букву «о» мы заменили, </a:t>
            </a:r>
            <a:r>
              <a:rPr lang="ru-RU" dirty="0" err="1" smtClean="0"/>
              <a:t>w</a:t>
            </a:r>
            <a:r>
              <a:rPr lang="ru-RU" dirty="0" smtClean="0"/>
              <a:t> читать решили,</a:t>
            </a:r>
          </a:p>
          <a:p>
            <a:pPr algn="ctr"/>
            <a:r>
              <a:rPr lang="ru-RU" dirty="0" smtClean="0"/>
              <a:t> (</a:t>
            </a:r>
            <a:r>
              <a:rPr lang="ru-RU" dirty="0" err="1" smtClean="0"/>
              <a:t>what</a:t>
            </a:r>
            <a:r>
              <a:rPr lang="ru-RU" dirty="0" smtClean="0"/>
              <a:t> — что, </a:t>
            </a:r>
            <a:r>
              <a:rPr lang="ru-RU" dirty="0" err="1" smtClean="0"/>
              <a:t>white</a:t>
            </a:r>
            <a:r>
              <a:rPr lang="ru-RU" dirty="0" smtClean="0"/>
              <a:t> — белый).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Роль дана мне непростая: </a:t>
            </a:r>
          </a:p>
          <a:p>
            <a:pPr algn="ctr">
              <a:buNone/>
            </a:pPr>
            <a:r>
              <a:rPr lang="ru-RU" dirty="0" smtClean="0"/>
              <a:t>Алфавит я начинаю. Мне совсем не тяжело </a:t>
            </a:r>
          </a:p>
          <a:p>
            <a:pPr algn="ctr">
              <a:buNone/>
            </a:pPr>
            <a:r>
              <a:rPr lang="ru-RU" dirty="0" smtClean="0"/>
              <a:t>Перед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l </a:t>
            </a:r>
            <a:r>
              <a:rPr lang="ru-RU" dirty="0" smtClean="0"/>
              <a:t>звучать </a:t>
            </a:r>
            <a:r>
              <a:rPr lang="ru-RU" dirty="0" smtClean="0"/>
              <a:t>как 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. </a:t>
            </a:r>
          </a:p>
          <a:p>
            <a:pPr algn="ctr"/>
            <a:r>
              <a:rPr lang="ru-RU" dirty="0" smtClean="0"/>
              <a:t>(</a:t>
            </a:r>
            <a:r>
              <a:rPr lang="ru-RU" dirty="0" err="1" smtClean="0"/>
              <a:t>chalk</a:t>
            </a:r>
            <a:r>
              <a:rPr lang="ru-RU" dirty="0" smtClean="0"/>
              <a:t> — мел, </a:t>
            </a:r>
            <a:r>
              <a:rPr lang="ru-RU" dirty="0" err="1" smtClean="0"/>
              <a:t>walk</a:t>
            </a:r>
            <a:r>
              <a:rPr lang="ru-RU" dirty="0" smtClean="0"/>
              <a:t> — прогулка).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После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/>
              <a:t> когда нас нет,</a:t>
            </a:r>
          </a:p>
          <a:p>
            <a:pPr algn="ctr">
              <a:buNone/>
            </a:pPr>
            <a:r>
              <a:rPr lang="ru-RU" dirty="0"/>
              <a:t>Кашель слышится в </a:t>
            </a:r>
            <a:r>
              <a:rPr lang="ru-RU" dirty="0" smtClean="0"/>
              <a:t>ответ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(</a:t>
            </a:r>
            <a:r>
              <a:rPr lang="ru-RU" dirty="0" err="1"/>
              <a:t>music</a:t>
            </a:r>
            <a:r>
              <a:rPr lang="ru-RU" dirty="0"/>
              <a:t> — музыка)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rgbClr val="FF0000"/>
                </a:solidFill>
              </a:rPr>
              <a:t>е, </a:t>
            </a:r>
            <a:r>
              <a:rPr lang="ru-RU" b="1" i="1" dirty="0" err="1">
                <a:solidFill>
                  <a:srgbClr val="FF0000"/>
                </a:solidFill>
              </a:rPr>
              <a:t>i</a:t>
            </a:r>
            <a:r>
              <a:rPr lang="ru-RU" b="1" i="1" dirty="0">
                <a:solidFill>
                  <a:srgbClr val="FF0000"/>
                </a:solidFill>
              </a:rPr>
              <a:t>, у.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Нас, малыш, не забывай, </a:t>
            </a:r>
          </a:p>
          <a:p>
            <a:pPr algn="ctr">
              <a:buNone/>
            </a:pPr>
            <a:r>
              <a:rPr lang="ru-RU" dirty="0"/>
              <a:t>Мы зовемся </a:t>
            </a:r>
            <a:r>
              <a:rPr lang="ru-RU" dirty="0">
                <a:solidFill>
                  <a:srgbClr val="FF0000"/>
                </a:solidFill>
              </a:rPr>
              <a:t>е, </a:t>
            </a:r>
            <a:r>
              <a:rPr lang="ru-RU" dirty="0" err="1">
                <a:solidFill>
                  <a:srgbClr val="FF0000"/>
                </a:solidFill>
              </a:rPr>
              <a:t>i</a:t>
            </a:r>
            <a:r>
              <a:rPr lang="ru-RU" dirty="0">
                <a:solidFill>
                  <a:srgbClr val="FF0000"/>
                </a:solidFill>
              </a:rPr>
              <a:t>, </a:t>
            </a:r>
            <a:r>
              <a:rPr lang="ru-RU" dirty="0" smtClean="0">
                <a:solidFill>
                  <a:srgbClr val="FF0000"/>
                </a:solidFill>
              </a:rPr>
              <a:t>у.</a:t>
            </a:r>
          </a:p>
          <a:p>
            <a:pPr algn="ctr">
              <a:buNone/>
            </a:pPr>
            <a:r>
              <a:rPr lang="ru-RU" dirty="0" smtClean="0"/>
              <a:t>Если </a:t>
            </a:r>
            <a:r>
              <a:rPr lang="ru-RU" dirty="0"/>
              <a:t>слева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g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стоит,</a:t>
            </a:r>
          </a:p>
          <a:p>
            <a:pPr algn="ctr">
              <a:buNone/>
            </a:pPr>
            <a:r>
              <a:rPr lang="ru-RU" dirty="0"/>
              <a:t> Как мотор она гудит,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r>
              <a:rPr lang="ru-RU" dirty="0"/>
              <a:t>(</a:t>
            </a:r>
            <a:r>
              <a:rPr lang="ru-RU" dirty="0" err="1"/>
              <a:t>gentleman</a:t>
            </a:r>
            <a:r>
              <a:rPr lang="ru-RU" dirty="0"/>
              <a:t> — </a:t>
            </a:r>
            <a:r>
              <a:rPr lang="ru-RU" dirty="0" err="1"/>
              <a:t>джентельмен</a:t>
            </a:r>
            <a:r>
              <a:rPr lang="ru-RU" dirty="0"/>
              <a:t>, </a:t>
            </a:r>
            <a:r>
              <a:rPr lang="ru-RU" dirty="0" err="1"/>
              <a:t>giraffe</a:t>
            </a:r>
            <a:r>
              <a:rPr lang="ru-RU" dirty="0"/>
              <a:t> —  жираф,  </a:t>
            </a:r>
            <a:r>
              <a:rPr lang="ru-RU" dirty="0" err="1"/>
              <a:t>gymnastics</a:t>
            </a:r>
            <a:r>
              <a:rPr lang="ru-RU" dirty="0"/>
              <a:t> — гимнастика)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 После </a:t>
            </a:r>
            <a:r>
              <a:rPr lang="ru-RU" dirty="0" err="1">
                <a:solidFill>
                  <a:srgbClr val="FF0000"/>
                </a:solidFill>
              </a:rPr>
              <a:t>g</a:t>
            </a:r>
            <a:r>
              <a:rPr lang="ru-RU" dirty="0"/>
              <a:t> когда нас нет, </a:t>
            </a:r>
            <a:endParaRPr lang="ru-RU" dirty="0" smtClean="0"/>
          </a:p>
          <a:p>
            <a:pPr algn="ctr"/>
            <a:endParaRPr lang="ru-RU" dirty="0"/>
          </a:p>
          <a:p>
            <a:pPr algn="ctr">
              <a:buNone/>
            </a:pPr>
            <a:r>
              <a:rPr lang="ru-RU" dirty="0"/>
              <a:t>Кашель слышится в ответ</a:t>
            </a:r>
            <a:r>
              <a:rPr lang="ru-RU" dirty="0" smtClean="0"/>
              <a:t>,</a:t>
            </a:r>
          </a:p>
          <a:p>
            <a:pPr algn="ctr">
              <a:buNone/>
            </a:pPr>
            <a:endParaRPr lang="ru-RU" dirty="0"/>
          </a:p>
          <a:p>
            <a:pPr algn="ctr"/>
            <a:r>
              <a:rPr lang="ru-RU" dirty="0"/>
              <a:t> (</a:t>
            </a:r>
            <a:r>
              <a:rPr lang="ru-RU" dirty="0" err="1"/>
              <a:t>pig</a:t>
            </a:r>
            <a:r>
              <a:rPr lang="ru-RU" dirty="0"/>
              <a:t> — свинья, </a:t>
            </a:r>
            <a:r>
              <a:rPr lang="ru-RU" dirty="0" err="1"/>
              <a:t>gold</a:t>
            </a:r>
            <a:r>
              <a:rPr lang="ru-RU" dirty="0"/>
              <a:t> — золото)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Меня Яга заколдовала злая,</a:t>
            </a:r>
          </a:p>
          <a:p>
            <a:pPr algn="ctr">
              <a:buNone/>
            </a:pPr>
            <a:r>
              <a:rPr lang="ru-RU" dirty="0"/>
              <a:t> Когда я на конце, я не читаюсь, </a:t>
            </a:r>
          </a:p>
          <a:p>
            <a:pPr algn="ctr"/>
            <a:r>
              <a:rPr lang="en-US" dirty="0"/>
              <a:t>(to give — </a:t>
            </a:r>
            <a:r>
              <a:rPr lang="ru-RU" dirty="0"/>
              <a:t>давать</a:t>
            </a:r>
            <a:r>
              <a:rPr lang="en-US" dirty="0"/>
              <a:t>, people — </a:t>
            </a:r>
            <a:r>
              <a:rPr lang="ru-RU" dirty="0"/>
              <a:t>народ</a:t>
            </a:r>
            <a:r>
              <a:rPr lang="en-US" dirty="0"/>
              <a:t>)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>
                <a:solidFill>
                  <a:srgbClr val="FF0000"/>
                </a:solidFill>
              </a:rPr>
              <a:t>е</a:t>
            </a:r>
            <a:r>
              <a:rPr lang="en-US" b="1" i="1" dirty="0">
                <a:solidFill>
                  <a:srgbClr val="FF0000"/>
                </a:solidFill>
              </a:rPr>
              <a:t>, </a:t>
            </a:r>
            <a:r>
              <a:rPr lang="en-US" b="1" i="1" dirty="0" err="1">
                <a:solidFill>
                  <a:srgbClr val="FF0000"/>
                </a:solidFill>
              </a:rPr>
              <a:t>i</a:t>
            </a:r>
            <a:r>
              <a:rPr lang="en-US" b="1" i="1" dirty="0">
                <a:solidFill>
                  <a:srgbClr val="FF0000"/>
                </a:solidFill>
              </a:rPr>
              <a:t>, </a:t>
            </a:r>
            <a:r>
              <a:rPr lang="ru-RU" b="1" i="1" dirty="0">
                <a:solidFill>
                  <a:srgbClr val="FF0000"/>
                </a:solidFill>
              </a:rPr>
              <a:t>о</a:t>
            </a:r>
            <a:r>
              <a:rPr lang="en-US" b="1" i="1" dirty="0">
                <a:solidFill>
                  <a:srgbClr val="FF0000"/>
                </a:solidFill>
              </a:rPr>
              <a:t>, </a:t>
            </a:r>
            <a:r>
              <a:rPr lang="ru-RU" b="1" i="1" dirty="0">
                <a:solidFill>
                  <a:srgbClr val="FF0000"/>
                </a:solidFill>
              </a:rPr>
              <a:t>а</a:t>
            </a:r>
            <a:r>
              <a:rPr lang="en-US" b="1" i="1" dirty="0">
                <a:solidFill>
                  <a:srgbClr val="FF0000"/>
                </a:solidFill>
              </a:rPr>
              <a:t>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будет на конце Русская немая</a:t>
            </a:r>
            <a:r>
              <a:rPr lang="ru-RU" dirty="0">
                <a:solidFill>
                  <a:srgbClr val="FF0000"/>
                </a:solidFill>
              </a:rPr>
              <a:t> е</a:t>
            </a:r>
            <a:r>
              <a:rPr lang="ru-RU" dirty="0"/>
              <a:t>, </a:t>
            </a:r>
          </a:p>
          <a:p>
            <a:pPr>
              <a:buNone/>
            </a:pPr>
            <a:r>
              <a:rPr lang="ru-RU" dirty="0"/>
              <a:t>Нас в словах произносите, </a:t>
            </a:r>
          </a:p>
          <a:p>
            <a:pPr>
              <a:buNone/>
            </a:pPr>
            <a:r>
              <a:rPr lang="ru-RU" dirty="0"/>
              <a:t>Словно буквы в </a:t>
            </a:r>
            <a:r>
              <a:rPr lang="ru-RU" dirty="0" smtClean="0"/>
              <a:t>алфавите</a:t>
            </a:r>
          </a:p>
          <a:p>
            <a:pPr>
              <a:buNone/>
            </a:pPr>
            <a:endParaRPr lang="ru-RU" dirty="0"/>
          </a:p>
          <a:p>
            <a:r>
              <a:rPr lang="ru-RU" dirty="0"/>
              <a:t>(</a:t>
            </a:r>
            <a:r>
              <a:rPr lang="ru-RU" dirty="0" err="1"/>
              <a:t>Pete</a:t>
            </a:r>
            <a:r>
              <a:rPr lang="ru-RU" dirty="0"/>
              <a:t> — Петя, </a:t>
            </a:r>
            <a:r>
              <a:rPr lang="ru-RU" dirty="0" err="1"/>
              <a:t>like</a:t>
            </a:r>
            <a:r>
              <a:rPr lang="ru-RU" dirty="0"/>
              <a:t> — нравиться, </a:t>
            </a:r>
            <a:r>
              <a:rPr lang="ru-RU" dirty="0" err="1"/>
              <a:t>table</a:t>
            </a:r>
            <a:r>
              <a:rPr lang="ru-RU" dirty="0"/>
              <a:t> — стол, </a:t>
            </a:r>
            <a:r>
              <a:rPr lang="ru-RU" dirty="0" err="1"/>
              <a:t>home</a:t>
            </a:r>
            <a:r>
              <a:rPr lang="ru-RU" dirty="0"/>
              <a:t> — дом)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u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Я — простая буква </a:t>
            </a:r>
            <a:r>
              <a:rPr lang="en-US" dirty="0">
                <a:solidFill>
                  <a:srgbClr val="FF0000"/>
                </a:solidFill>
              </a:rPr>
              <a:t>u</a:t>
            </a:r>
            <a:r>
              <a:rPr lang="ru-RU" dirty="0"/>
              <a:t>. </a:t>
            </a:r>
          </a:p>
          <a:p>
            <a:pPr algn="ctr">
              <a:buNone/>
            </a:pPr>
            <a:r>
              <a:rPr lang="ru-RU" dirty="0"/>
              <a:t>Но я знаю роль свою.</a:t>
            </a:r>
          </a:p>
          <a:p>
            <a:pPr algn="ctr">
              <a:buNone/>
            </a:pPr>
            <a:r>
              <a:rPr lang="ru-RU" dirty="0"/>
              <a:t> Если слог закрыт, тогда</a:t>
            </a:r>
          </a:p>
          <a:p>
            <a:pPr algn="ctr">
              <a:buNone/>
            </a:pPr>
            <a:r>
              <a:rPr lang="ru-RU" dirty="0"/>
              <a:t> Звук похож на русский </a:t>
            </a: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/>
          </a:p>
          <a:p>
            <a:pPr algn="ctr"/>
            <a:r>
              <a:rPr lang="ru-RU" dirty="0"/>
              <a:t> (</a:t>
            </a:r>
            <a:r>
              <a:rPr lang="ru-RU" dirty="0" smtClean="0"/>
              <a:t>с</a:t>
            </a:r>
            <a:r>
              <a:rPr lang="en-US" dirty="0" smtClean="0"/>
              <a:t>u</a:t>
            </a:r>
            <a:r>
              <a:rPr lang="ru-RU" dirty="0" err="1" smtClean="0"/>
              <a:t>р</a:t>
            </a:r>
            <a:r>
              <a:rPr lang="ru-RU" dirty="0" smtClean="0"/>
              <a:t> </a:t>
            </a:r>
            <a:r>
              <a:rPr lang="ru-RU" dirty="0"/>
              <a:t>— чашка, </a:t>
            </a:r>
            <a:r>
              <a:rPr lang="ru-RU" dirty="0" err="1"/>
              <a:t>gun</a:t>
            </a:r>
            <a:r>
              <a:rPr lang="ru-RU" dirty="0"/>
              <a:t> — винтовка).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ск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Злится </a:t>
            </a:r>
            <a:r>
              <a:rPr lang="ru-RU" dirty="0">
                <a:solidFill>
                  <a:srgbClr val="FF0000"/>
                </a:solidFill>
              </a:rPr>
              <a:t>к</a:t>
            </a:r>
            <a:r>
              <a:rPr lang="ru-RU" dirty="0"/>
              <a:t> на букву 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/>
              <a:t>. </a:t>
            </a:r>
          </a:p>
          <a:p>
            <a:pPr algn="ctr">
              <a:buNone/>
            </a:pPr>
            <a:r>
              <a:rPr lang="ru-RU" dirty="0"/>
              <a:t>Почему — не знаю. </a:t>
            </a:r>
          </a:p>
          <a:p>
            <a:pPr algn="ctr">
              <a:buNone/>
            </a:pPr>
            <a:r>
              <a:rPr lang="ru-RU" dirty="0"/>
              <a:t>Но когда вдвоем они, </a:t>
            </a:r>
          </a:p>
          <a:p>
            <a:pPr algn="ctr">
              <a:buNone/>
            </a:pPr>
            <a:r>
              <a:rPr lang="ru-RU" dirty="0"/>
              <a:t>Я лишь к читаю</a:t>
            </a:r>
            <a:r>
              <a:rPr lang="ru-RU" dirty="0" smtClean="0"/>
              <a:t>.</a:t>
            </a:r>
            <a:endParaRPr lang="en-US" dirty="0" smtClean="0"/>
          </a:p>
          <a:p>
            <a:pPr algn="ctr">
              <a:buNone/>
            </a:pPr>
            <a:endParaRPr lang="ru-RU" dirty="0"/>
          </a:p>
          <a:p>
            <a:pPr algn="ctr"/>
            <a:r>
              <a:rPr lang="ru-RU" dirty="0"/>
              <a:t>(</a:t>
            </a:r>
            <a:r>
              <a:rPr lang="en-US" dirty="0"/>
              <a:t>clock</a:t>
            </a:r>
            <a:r>
              <a:rPr lang="ru-RU" dirty="0"/>
              <a:t> — часы, </a:t>
            </a:r>
            <a:r>
              <a:rPr lang="en-US" dirty="0" err="1"/>
              <a:t>topeck</a:t>
            </a:r>
            <a:r>
              <a:rPr lang="ru-RU" dirty="0"/>
              <a:t> — клевать).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ее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Мы сестренки-близнецы,</a:t>
            </a:r>
          </a:p>
          <a:p>
            <a:pPr algn="ctr">
              <a:buNone/>
            </a:pPr>
            <a:r>
              <a:rPr lang="ru-RU" dirty="0" smtClean="0"/>
              <a:t>Годовалые </a:t>
            </a:r>
            <a:r>
              <a:rPr lang="ru-RU" dirty="0"/>
              <a:t>мальцы.</a:t>
            </a:r>
          </a:p>
          <a:p>
            <a:pPr algn="ctr">
              <a:buNone/>
            </a:pPr>
            <a:r>
              <a:rPr lang="ru-RU" dirty="0"/>
              <a:t> Если рядом — мы пищим, </a:t>
            </a:r>
          </a:p>
          <a:p>
            <a:pPr algn="ctr">
              <a:buNone/>
            </a:pPr>
            <a:r>
              <a:rPr lang="ru-RU" dirty="0"/>
              <a:t>Потому что есть </a:t>
            </a:r>
            <a:r>
              <a:rPr lang="ru-RU" dirty="0" smtClean="0"/>
              <a:t>хотим</a:t>
            </a:r>
            <a:r>
              <a:rPr lang="ru-RU" dirty="0"/>
              <a:t>. </a:t>
            </a:r>
          </a:p>
          <a:p>
            <a:pPr algn="ctr"/>
            <a:r>
              <a:rPr lang="ru-RU" dirty="0"/>
              <a:t>(</a:t>
            </a:r>
            <a:r>
              <a:rPr lang="ru-RU" dirty="0" err="1"/>
              <a:t>deep</a:t>
            </a:r>
            <a:r>
              <a:rPr lang="ru-RU" dirty="0"/>
              <a:t> — глубокий, </a:t>
            </a:r>
            <a:r>
              <a:rPr lang="ru-RU" dirty="0" err="1" smtClean="0"/>
              <a:t>to</a:t>
            </a:r>
            <a:r>
              <a:rPr lang="ru-RU" dirty="0" smtClean="0"/>
              <a:t> </a:t>
            </a:r>
            <a:r>
              <a:rPr lang="ru-RU" dirty="0" err="1" smtClean="0"/>
              <a:t>meet</a:t>
            </a:r>
            <a:r>
              <a:rPr lang="ru-RU" dirty="0" smtClean="0"/>
              <a:t> </a:t>
            </a:r>
            <a:r>
              <a:rPr lang="ru-RU" dirty="0"/>
              <a:t>— встречать).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401</Words>
  <Application>Microsoft Office PowerPoint</Application>
  <PresentationFormat>Экран (4:3)</PresentationFormat>
  <Paragraphs>74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е, i, у Нас, малыш не забывай. Мы зовемся е, i, у. Если слева с стоит, Она весело свистит. (ceiling — потолок, cinema — кино, bicycle — велосипед). </vt:lpstr>
      <vt:lpstr>Слайд 2</vt:lpstr>
      <vt:lpstr>е, i, у. </vt:lpstr>
      <vt:lpstr>Слайд 4</vt:lpstr>
      <vt:lpstr>Е</vt:lpstr>
      <vt:lpstr>е, i, о, а. </vt:lpstr>
      <vt:lpstr>u </vt:lpstr>
      <vt:lpstr>ск </vt:lpstr>
      <vt:lpstr>ее</vt:lpstr>
      <vt:lpstr>оо</vt:lpstr>
      <vt:lpstr>S</vt:lpstr>
      <vt:lpstr>wh</vt:lpstr>
      <vt:lpstr>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е, i, у Нас, малыш не забывай. Мы зовемся е, i, у. Если слева с стоит, Она весело свистит. (ceiling — потолок, cinema — кино, bicycle — велосипед).</dc:title>
  <dc:creator>user</dc:creator>
  <cp:lastModifiedBy>user</cp:lastModifiedBy>
  <cp:revision>8</cp:revision>
  <dcterms:created xsi:type="dcterms:W3CDTF">2013-12-12T08:44:19Z</dcterms:created>
  <dcterms:modified xsi:type="dcterms:W3CDTF">2013-12-13T05:39:40Z</dcterms:modified>
</cp:coreProperties>
</file>